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8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7.jpg" ContentType="image/jpeg"/>
  <Override PartName="/ppt/media/image18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76" r:id="rId13"/>
    <p:sldId id="277" r:id="rId14"/>
    <p:sldId id="286" r:id="rId15"/>
    <p:sldId id="278" r:id="rId16"/>
    <p:sldId id="287" r:id="rId17"/>
    <p:sldId id="279" r:id="rId18"/>
    <p:sldId id="281" r:id="rId19"/>
    <p:sldId id="282" r:id="rId20"/>
    <p:sldId id="283" r:id="rId21"/>
    <p:sldId id="284" r:id="rId22"/>
    <p:sldId id="285" r:id="rId23"/>
    <p:sldId id="280" r:id="rId24"/>
    <p:sldId id="272" r:id="rId25"/>
  </p:sldIdLst>
  <p:sldSz cx="18288000" cy="10287000"/>
  <p:notesSz cx="6858000" cy="9144000"/>
  <p:embeddedFontLst>
    <p:embeddedFont>
      <p:font typeface="Arial" panose="020B0604020202020204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Libre Baskerville" panose="02000000000000000000" pitchFamily="2" charset="0"/>
      <p:regular r:id="rId33"/>
      <p:bold r:id="rId34"/>
      <p:italic r:id="rId35"/>
    </p:embeddedFont>
    <p:embeddedFont>
      <p:font typeface="Nunito Sans" pitchFamily="2" charset="77"/>
      <p:regular r:id="rId36"/>
      <p:bold r:id="rId37"/>
      <p:italic r:id="rId38"/>
      <p:boldItalic r:id="rId39"/>
    </p:embeddedFont>
    <p:embeddedFont>
      <p:font typeface="Nunito Sans Heavy" pitchFamily="2" charset="77"/>
      <p:regular r:id="rId40"/>
      <p:bold r:id="rId41"/>
    </p:embeddedFont>
    <p:embeddedFont>
      <p:font typeface="Nunito Sans Semi-Bold" pitchFamily="2" charset="77"/>
      <p:regular r:id="rId42"/>
      <p:bold r:id="rId43"/>
    </p:embeddedFont>
    <p:embeddedFont>
      <p:font typeface="Yeseva One" pitchFamily="2" charset="7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88" autoAdjust="0"/>
    <p:restoredTop sz="94280" autoAdjust="0"/>
  </p:normalViewPr>
  <p:slideViewPr>
    <p:cSldViewPr>
      <p:cViewPr>
        <p:scale>
          <a:sx n="85" d="100"/>
          <a:sy n="85" d="100"/>
        </p:scale>
        <p:origin x="3920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69966" y="3013558"/>
            <a:ext cx="14851234" cy="70829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0966" y="3308510"/>
            <a:ext cx="128016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Minimax Game: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GANs consist of a generator (G) and a discriminator (D).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The objective function is a minimax game where: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G tries to generate realistic data that can deceive D.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D tries to distinguish real data from generated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•The goal is to find the balance where D can no longer tell apart real data from G’s generated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4E11D-F750-804E-8C98-3F1952D51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623202"/>
            <a:ext cx="9448879" cy="82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71590-8026-364F-9492-E97F1BAFE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94" y="7511407"/>
            <a:ext cx="6926434" cy="827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BFBD5-CAC5-E34D-B0CF-66681D43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147" y="7450841"/>
            <a:ext cx="6763648" cy="8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5600" y="371390"/>
            <a:ext cx="11582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Applying New Dataset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83409" y="3524257"/>
            <a:ext cx="314088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4AAD"/>
                </a:solidFill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333999" y="361374"/>
            <a:ext cx="12954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Deep Boltzmann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439400" cy="72180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Unsupervised learning with multiple layers of stochastic, binary latent variables.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Useful for capturing abstract features of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difficulty: Relies on Markov Chain Monte Carlo (MCMC) methods like Gibbs sampling.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Computational inefficiency: Slow convergence and high complexity for large datasets.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Mitigations: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Layer-wise pre-training helps improve training efficiency but still presents challenges.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48128" y="363379"/>
            <a:ext cx="1295400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Autoencoders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820400" cy="65193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Generative model that learns latent data representations with an encoder and decoder.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The latent variables are assumed to follow a Gaussian distribution.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Scalability: Easier to train than DBMs.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Latent space interpolation: Allows smooth transitions between data points.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Limited by difficulties in handling discrete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1264</Words>
  <Application>Microsoft Macintosh PowerPoint</Application>
  <PresentationFormat>Custom</PresentationFormat>
  <Paragraphs>202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Yeseva One</vt:lpstr>
      <vt:lpstr>Nunito Sans Semi-Bold</vt:lpstr>
      <vt:lpstr>Nunito Sans Heavy</vt:lpstr>
      <vt:lpstr>Nunito Sans</vt:lpstr>
      <vt:lpstr>Libre Baskerville</vt:lpstr>
      <vt:lpstr>Cambria Math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149</cp:revision>
  <dcterms:created xsi:type="dcterms:W3CDTF">2006-08-16T00:00:00Z</dcterms:created>
  <dcterms:modified xsi:type="dcterms:W3CDTF">2024-09-07T09:35:42Z</dcterms:modified>
  <dc:identifier>DAF_p7YEKQg</dc:identifier>
</cp:coreProperties>
</file>